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/>
              <a:t>Aya </a:t>
            </a:r>
            <a:r>
              <a:rPr lang="fr-FR" sz="6600" dirty="0" err="1"/>
              <a:t>Nakamura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20728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643" y="2209800"/>
            <a:ext cx="606232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5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00" y="1988344"/>
            <a:ext cx="4196556" cy="41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vrai nom de Aya </a:t>
            </a:r>
            <a:r>
              <a:rPr lang="fr-FR" sz="3200" dirty="0" err="1"/>
              <a:t>Nakamura</a:t>
            </a:r>
            <a:r>
              <a:rPr lang="fr-FR" sz="3200" dirty="0"/>
              <a:t> est Aya </a:t>
            </a:r>
            <a:r>
              <a:rPr lang="fr-FR" sz="3200" dirty="0" err="1"/>
              <a:t>Danioko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36142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54300"/>
            <a:ext cx="8761412" cy="3416300"/>
          </a:xfrm>
        </p:spPr>
        <p:txBody>
          <a:bodyPr>
            <a:normAutofit/>
          </a:bodyPr>
          <a:lstStyle/>
          <a:p>
            <a:r>
              <a:rPr lang="fr-FR" sz="4000" dirty="0"/>
              <a:t>Née le 10 mai 1995 à Bamako au Mali, elle est issue d’une famille de cinq enfants. Elle a grandi en Seine-Saint-Denis.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517185"/>
            <a:ext cx="4379448" cy="23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Aya </a:t>
            </a:r>
            <a:r>
              <a:rPr lang="fr-FR" sz="3600" dirty="0" err="1"/>
              <a:t>Nakamura</a:t>
            </a:r>
            <a:r>
              <a:rPr lang="fr-FR" sz="3600" dirty="0"/>
              <a:t> est une célèbre chanteuse française de pop urbaine.</a:t>
            </a:r>
          </a:p>
        </p:txBody>
      </p:sp>
    </p:spTree>
    <p:extLst>
      <p:ext uri="{BB962C8B-B14F-4D97-AF65-F5344CB8AC3E}">
        <p14:creationId xmlns:p14="http://schemas.microsoft.com/office/powerpoint/2010/main" val="1854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Aya Nakamura s’est fait connaître grâce aux réseaux sociaux. Elle a signé chez Warner Music France. Elle annonce la sortie de son premier album, «Journal Intime», en dévoilant plusieurs singles à l'été 2017 comme « Comportement » et « Oumou Sangaré ».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42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0" y="-76199"/>
            <a:ext cx="8636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3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6047" cy="706964"/>
          </a:xfrm>
        </p:spPr>
        <p:txBody>
          <a:bodyPr/>
          <a:lstStyle/>
          <a:p>
            <a:r>
              <a:rPr lang="fr-FR" dirty="0"/>
              <a:t>Qu'est-ce que ça veut dire « </a:t>
            </a:r>
            <a:r>
              <a:rPr lang="fr-FR" dirty="0" err="1"/>
              <a:t>Djadja</a:t>
            </a:r>
            <a:r>
              <a:rPr lang="fr-FR" dirty="0"/>
              <a:t> »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L’expression « </a:t>
            </a:r>
            <a:r>
              <a:rPr lang="fr-FR" dirty="0" err="1"/>
              <a:t>djadja</a:t>
            </a:r>
            <a:r>
              <a:rPr lang="fr-FR" dirty="0"/>
              <a:t> » est employée lorsqu’un homme ment à sa copine. Il lui dit des mensonges tout le temps. Cette expression a été inventée par Aya </a:t>
            </a:r>
            <a:r>
              <a:rPr lang="fr-FR" dirty="0" err="1"/>
              <a:t>Nakamura</a:t>
            </a:r>
            <a:r>
              <a:rPr lang="fr-FR" dirty="0"/>
              <a:t>. C’est le titre d’une de ses célèbres chansons.</a:t>
            </a:r>
          </a:p>
        </p:txBody>
      </p:sp>
    </p:spTree>
    <p:extLst>
      <p:ext uri="{BB962C8B-B14F-4D97-AF65-F5344CB8AC3E}">
        <p14:creationId xmlns:p14="http://schemas.microsoft.com/office/powerpoint/2010/main" val="34059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93232"/>
          </a:xfrm>
        </p:spPr>
        <p:txBody>
          <a:bodyPr/>
          <a:lstStyle/>
          <a:p>
            <a:pPr algn="ctr"/>
            <a:r>
              <a:rPr lang="fr-FR" dirty="0"/>
              <a:t>Femme battue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Aya </a:t>
            </a:r>
            <a:r>
              <a:rPr lang="fr-FR" dirty="0" err="1"/>
              <a:t>Nakamura</a:t>
            </a:r>
            <a:r>
              <a:rPr lang="fr-FR" dirty="0"/>
              <a:t> a annoncé qu’elle s’était  fait battre par son ex petit ami le rappeur </a:t>
            </a:r>
            <a:r>
              <a:rPr lang="fr-FR" dirty="0" err="1"/>
              <a:t>Niska</a:t>
            </a:r>
            <a:r>
              <a:rPr lang="fr-FR" dirty="0"/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3241675"/>
            <a:ext cx="54673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</TotalTime>
  <Words>164</Words>
  <Application>Microsoft Office PowerPoint</Application>
  <PresentationFormat>Grand écran</PresentationFormat>
  <Paragraphs>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Direction 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Qu'est-ce que ça veut dire « Djadja » ?</vt:lpstr>
      <vt:lpstr>Femme battue </vt:lpstr>
      <vt:lpstr>Présentation PowerPoint</vt:lpstr>
    </vt:vector>
  </TitlesOfParts>
  <Company>CONSEIL DEPARTEMENTAL DE L'AISNE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musique</dc:title>
  <dc:creator>ammar3</dc:creator>
  <cp:lastModifiedBy>Lise et Sébastien Behaeghel</cp:lastModifiedBy>
  <cp:revision>10</cp:revision>
  <dcterms:created xsi:type="dcterms:W3CDTF">2019-09-30T12:52:45Z</dcterms:created>
  <dcterms:modified xsi:type="dcterms:W3CDTF">2019-12-23T17:49:24Z</dcterms:modified>
</cp:coreProperties>
</file>