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30049" y="1102291"/>
            <a:ext cx="7206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600" dirty="0"/>
              <a:t>EVA QUEEN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27" y="2671951"/>
            <a:ext cx="3212926" cy="32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8133" y="1039660"/>
            <a:ext cx="5043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/>
              <a:t>Son vrai nom est Eva Garnier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19" y="1732651"/>
            <a:ext cx="6010470" cy="45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67003" y="851770"/>
            <a:ext cx="76226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Elle est née le 12 MARS 2001 à Nice 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78" y="1630819"/>
            <a:ext cx="4249107" cy="424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3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01874" y="789141"/>
            <a:ext cx="1078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Eva est la sœur de la célèbre candidate de télé réalité JAZZ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93" y="1636994"/>
            <a:ext cx="4255457" cy="42554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87" y="1817284"/>
            <a:ext cx="4585804" cy="38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0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flipH="1">
            <a:off x="764088" y="2234019"/>
            <a:ext cx="51481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ELLE EST ACTUELLELEMENT EN COUPLE AVEC UN JEUNE HOMME QUI S’APPELLE ISAK.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832" y="1133083"/>
            <a:ext cx="3304719" cy="49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9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7599" y="739036"/>
            <a:ext cx="4321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Son premier </a:t>
            </a:r>
            <a:r>
              <a:rPr lang="fr-FR" sz="3600"/>
              <a:t>titre s’appelle « MOOD ».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18520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49</Words>
  <Application>Microsoft Office PowerPoint</Application>
  <PresentationFormat>Grand écran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DEPARTEMENTAL DE L'AISNE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MUSIQUE</dc:title>
  <dc:creator>diop2</dc:creator>
  <cp:lastModifiedBy>Lise et Sébastien Behaeghel</cp:lastModifiedBy>
  <cp:revision>7</cp:revision>
  <dcterms:created xsi:type="dcterms:W3CDTF">2019-09-30T13:04:25Z</dcterms:created>
  <dcterms:modified xsi:type="dcterms:W3CDTF">2019-12-23T17:47:05Z</dcterms:modified>
</cp:coreProperties>
</file>