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089170F-68FB-48B4-B0B7-2262CB6CF403}" type="datetime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07/06/2019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618BF0A-EC36-408E-A8FD-3FBB0B7C2364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fr-FR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b="0" lang="fr-FR" sz="6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2E909F7-C1DA-46E7-82FB-522B5FB97584}" type="datetime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07/06/2019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C59279B-34B0-4509-A0B9-51C0BE257E6E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Modifiez les styles du texte du masque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AB0EA74-C0A2-4A7F-A7D7-B925DBE60726}" type="datetime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07/06/2019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5D6D1C9-09A2-4584-ABA5-7E134389F12B}" type="slidenum">
              <a:rPr b="0"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	</a:t>
            </a:r>
            <a:r>
              <a:rPr b="0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Happy BirthDead 2 U</a:t>
            </a:r>
            <a:endParaRPr b="0"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Réalisateur: Christopher Landon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acteurs:  </a:t>
            </a: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Jessica Rothe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Israel Broussard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Ruby Modine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Rachel Matthews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Phi VU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Durée: 100 minutes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6172200" y="1825560"/>
            <a:ext cx="5181120" cy="484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Genre: comédie horrifique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Image de résumé: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Date de sortie: 14 février 2019 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27" name="Image 4" descr=""/>
          <p:cNvPicPr/>
          <p:nvPr/>
        </p:nvPicPr>
        <p:blipFill>
          <a:blip r:embed="rId1"/>
          <a:stretch/>
        </p:blipFill>
        <p:spPr>
          <a:xfrm>
            <a:off x="6730920" y="2819520"/>
            <a:ext cx="3835080" cy="2984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523880" y="3509640"/>
            <a:ext cx="9143640" cy="1747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fr-FR" sz="5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jeune femme se fait traquer par un assassin, qui a déjà fait 500 victimes.</a:t>
            </a:r>
            <a:endParaRPr b="0" lang="fr-FR" sz="5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fr-FR" sz="5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Cette jeune femme se fait tuer une fois puis revient à la vie. La journée de son meurtre revient en boucle. Elle revit la même journée mais son meurtre est différent. A force de revivre son meurtre, Tree anticipe sa journée en se suicidant. Mais Tree sera toujours enfermée dans cette boucle infernale. Ses amis réussiront-ils à la sortir de cet enfer ?</a:t>
            </a:r>
            <a:endParaRPr b="0" lang="fr-FR" sz="5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0" lang="fr-FR" sz="5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J’ai aimé le film car c’était horrifique et rigolo.</a:t>
            </a: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Application>LibreOffice/5.3.7.2$Windows_x86 LibreOffice_project/6b8ed514a9f8b44d37a1b96673cbbdd077e24059</Application>
  <Words>125</Words>
  <Paragraphs>27</Paragraphs>
  <Company>CONSEIL DEPARTEMENTAL DE L'AISNE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2019-03-22T13:42:05Z</dcterms:created>
  <dc:creator>messei</dc:creator>
  <dc:description/>
  <dc:language>fr-FR</dc:language>
  <cp:lastModifiedBy/>
  <dcterms:modified xsi:type="dcterms:W3CDTF">2019-06-07T15:11:46Z</dcterms:modified>
  <cp:revision>6</cp:revision>
  <dc:subject/>
  <dc:title>Happy birthdead 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CONSEIL DEPARTEMENTAL DE L'AISNE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