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D1805B8-1CF5-43DC-8F0B-35BEC7B79AE5}" type="datetime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07/06/2019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704AABF-1DFD-4DB4-93B0-A65C930B6A93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080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0" y="115920"/>
            <a:ext cx="12191760" cy="10411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i="1" lang="fr-FR" sz="96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Black Snake</a:t>
            </a:r>
            <a:endParaRPr b="0" lang="fr-FR" sz="9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1" name="Image 3" descr=""/>
          <p:cNvPicPr/>
          <p:nvPr/>
        </p:nvPicPr>
        <p:blipFill>
          <a:blip r:embed="rId1"/>
          <a:stretch/>
        </p:blipFill>
        <p:spPr>
          <a:xfrm>
            <a:off x="8915760" y="0"/>
            <a:ext cx="3276000" cy="3382920"/>
          </a:xfrm>
          <a:prstGeom prst="rect">
            <a:avLst/>
          </a:prstGeom>
          <a:ln>
            <a:noFill/>
          </a:ln>
        </p:spPr>
      </p:pic>
      <p:pic>
        <p:nvPicPr>
          <p:cNvPr id="42" name="Image 4" descr=""/>
          <p:cNvPicPr/>
          <p:nvPr/>
        </p:nvPicPr>
        <p:blipFill>
          <a:blip r:embed="rId2"/>
          <a:stretch/>
        </p:blipFill>
        <p:spPr>
          <a:xfrm>
            <a:off x="8915760" y="3726000"/>
            <a:ext cx="3276000" cy="3131640"/>
          </a:xfrm>
          <a:prstGeom prst="rect">
            <a:avLst/>
          </a:prstGeom>
          <a:ln>
            <a:noFill/>
          </a:ln>
        </p:spPr>
      </p:pic>
      <p:pic>
        <p:nvPicPr>
          <p:cNvPr id="43" name="Image 5" descr=""/>
          <p:cNvPicPr/>
          <p:nvPr/>
        </p:nvPicPr>
        <p:blipFill>
          <a:blip r:embed="rId3"/>
          <a:stretch/>
        </p:blipFill>
        <p:spPr>
          <a:xfrm>
            <a:off x="0" y="4714920"/>
            <a:ext cx="2350800" cy="2142720"/>
          </a:xfrm>
          <a:prstGeom prst="rect">
            <a:avLst/>
          </a:prstGeom>
          <a:ln>
            <a:noFill/>
          </a:ln>
        </p:spPr>
      </p:pic>
      <p:pic>
        <p:nvPicPr>
          <p:cNvPr id="44" name="Image 6" descr=""/>
          <p:cNvPicPr/>
          <p:nvPr/>
        </p:nvPicPr>
        <p:blipFill>
          <a:blip r:embed="rId4"/>
          <a:stretch/>
        </p:blipFill>
        <p:spPr>
          <a:xfrm>
            <a:off x="6743880" y="4714920"/>
            <a:ext cx="2171880" cy="2142720"/>
          </a:xfrm>
          <a:prstGeom prst="rect">
            <a:avLst/>
          </a:prstGeom>
          <a:ln>
            <a:noFill/>
          </a:ln>
        </p:spPr>
      </p:pic>
      <p:sp>
        <p:nvSpPr>
          <p:cNvPr id="45" name="CustomShape 2"/>
          <p:cNvSpPr/>
          <p:nvPr/>
        </p:nvSpPr>
        <p:spPr>
          <a:xfrm>
            <a:off x="2351160" y="4714920"/>
            <a:ext cx="4392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J’ai aimé ce  film  pour l’action de certaines scènes où le héros utilise ses pouvoirs contre certains ennemis. A un moment, il perd ses pouvoirs et doit se débrouiller sans eux.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243000" y="1281600"/>
            <a:ext cx="4083840" cy="310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Scénario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Alexandre Gonzales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Thomas N'Gijol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Acteurs principaux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Thomas N'Gijol / Karole Rocher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Sociétés de production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Black Dynamite Production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Why Not Productions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Pays d’origine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France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Genre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comédie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Sortie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2018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4327200" y="1157040"/>
            <a:ext cx="458856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C’est l’histoire d’un jeune homme  qui s’appelle Gloter Sangala qui quitte la France après ses études de médecine pour retourner dans son pays natal. Il va retrouver son grand-père qui croit qu’il est l’héritier du pouvoir du serpent jaune.             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Application>LibreOffice/5.3.7.2$Windows_x86 LibreOffice_project/6b8ed514a9f8b44d37a1b96673cbbdd077e24059</Application>
  <Words>98</Words>
  <Paragraphs>13</Paragraphs>
  <Company>CONSEIL DEPARTEMENTAL DE L'AISNE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2019-03-08T13:59:20Z</dcterms:created>
  <dc:creator>nguema-bemba</dc:creator>
  <dc:description/>
  <dc:language>fr-FR</dc:language>
  <cp:lastModifiedBy/>
  <dcterms:modified xsi:type="dcterms:W3CDTF">2019-06-07T15:05:53Z</dcterms:modified>
  <cp:revision>12</cp:revision>
  <dc:subject/>
  <dc:title>Black snake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CONSEIL DEPARTEMENTAL DE L'AISNE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